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017F9-DAF3-41E2-B464-245253514CB9}" v="90" dt="2022-04-13T11:39:43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94"/>
  </p:normalViewPr>
  <p:slideViewPr>
    <p:cSldViewPr snapToGrid="0" snapToObjects="1">
      <p:cViewPr varScale="1">
        <p:scale>
          <a:sx n="14" d="100"/>
          <a:sy n="14" d="100"/>
        </p:scale>
        <p:origin x="19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n Siegle" userId="0c550b98349875f1" providerId="LiveId" clId="{BAD017F9-DAF3-41E2-B464-245253514CB9}"/>
    <pc:docChg chg="undo custSel modSld">
      <pc:chgData name="Maren Siegle" userId="0c550b98349875f1" providerId="LiveId" clId="{BAD017F9-DAF3-41E2-B464-245253514CB9}" dt="2022-04-13T11:41:08.058" v="179" actId="14100"/>
      <pc:docMkLst>
        <pc:docMk/>
      </pc:docMkLst>
      <pc:sldChg chg="modSp mod">
        <pc:chgData name="Maren Siegle" userId="0c550b98349875f1" providerId="LiveId" clId="{BAD017F9-DAF3-41E2-B464-245253514CB9}" dt="2022-04-13T11:41:08.058" v="179" actId="14100"/>
        <pc:sldMkLst>
          <pc:docMk/>
          <pc:sldMk cId="0" sldId="258"/>
        </pc:sldMkLst>
        <pc:spChg chg="mod">
          <ac:chgData name="Maren Siegle" userId="0c550b98349875f1" providerId="LiveId" clId="{BAD017F9-DAF3-41E2-B464-245253514CB9}" dt="2022-04-13T11:39:11.015" v="43" actId="14100"/>
          <ac:spMkLst>
            <pc:docMk/>
            <pc:sldMk cId="0" sldId="258"/>
            <ac:spMk id="12" creationId="{00000000-0000-0000-0000-000000000000}"/>
          </ac:spMkLst>
        </pc:spChg>
        <pc:spChg chg="mod">
          <ac:chgData name="Maren Siegle" userId="0c550b98349875f1" providerId="LiveId" clId="{BAD017F9-DAF3-41E2-B464-245253514CB9}" dt="2022-04-13T11:39:43.675" v="112" actId="1035"/>
          <ac:spMkLst>
            <pc:docMk/>
            <pc:sldMk cId="0" sldId="258"/>
            <ac:spMk id="15" creationId="{00000000-0000-0000-0000-000000000000}"/>
          </ac:spMkLst>
        </pc:spChg>
        <pc:spChg chg="mod">
          <ac:chgData name="Maren Siegle" userId="0c550b98349875f1" providerId="LiveId" clId="{BAD017F9-DAF3-41E2-B464-245253514CB9}" dt="2022-04-13T11:39:43.675" v="112" actId="1035"/>
          <ac:spMkLst>
            <pc:docMk/>
            <pc:sldMk cId="0" sldId="258"/>
            <ac:spMk id="3074" creationId="{00000000-0000-0000-0000-000000000000}"/>
          </ac:spMkLst>
        </pc:spChg>
        <pc:spChg chg="mod">
          <ac:chgData name="Maren Siegle" userId="0c550b98349875f1" providerId="LiveId" clId="{BAD017F9-DAF3-41E2-B464-245253514CB9}" dt="2022-04-13T11:41:08.058" v="179" actId="14100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Maren Siegle" userId="0c550b98349875f1" providerId="LiveId" clId="{BAD017F9-DAF3-41E2-B464-245253514CB9}" dt="2022-04-13T11:39:43.675" v="112" actId="1035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Maren Siegle" userId="0c550b98349875f1" providerId="LiveId" clId="{BAD017F9-DAF3-41E2-B464-245253514CB9}" dt="2022-04-13T11:39:43.675" v="112" actId="1035"/>
          <ac:spMkLst>
            <pc:docMk/>
            <pc:sldMk cId="0" sldId="258"/>
            <ac:spMk id="3081" creationId="{00000000-0000-0000-0000-000000000000}"/>
          </ac:spMkLst>
        </pc:spChg>
        <pc:grpChg chg="mod">
          <ac:chgData name="Maren Siegle" userId="0c550b98349875f1" providerId="LiveId" clId="{BAD017F9-DAF3-41E2-B464-245253514CB9}" dt="2022-04-13T11:39:43.675" v="112" actId="1035"/>
          <ac:grpSpMkLst>
            <pc:docMk/>
            <pc:sldMk cId="0" sldId="258"/>
            <ac:grpSpMk id="6" creationId="{B7AFC379-3DAF-4418-B3B3-633C9AD71DA5}"/>
          </ac:grpSpMkLst>
        </pc:grpChg>
        <pc:cxnChg chg="mod">
          <ac:chgData name="Maren Siegle" userId="0c550b98349875f1" providerId="LiveId" clId="{BAD017F9-DAF3-41E2-B464-245253514CB9}" dt="2022-04-13T11:39:14.801" v="54" actId="1035"/>
          <ac:cxnSpMkLst>
            <pc:docMk/>
            <pc:sldMk cId="0" sldId="258"/>
            <ac:cxnSpMk id="14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E36A4-3875-4C10-99D8-09996343FAB7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FA89E6-B327-4415-9A28-646E582A3E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506788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52600" algn="l" defTabSz="3506788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506788" algn="l" defTabSz="3506788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60975" algn="l" defTabSz="3506788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7015163" algn="l" defTabSz="3506788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50773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4603" dirty="0"/>
          </a:p>
        </p:txBody>
      </p:sp>
      <p:sp>
        <p:nvSpPr>
          <p:cNvPr id="4099" name="Foliennummernplatzhalt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30A072-DC49-4633-B7B5-9F65777BD4BF}" type="slidenum">
              <a:rPr lang="de-DE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8F3F-7EF8-4FD4-BBB6-03CDF7C35DD1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5776-3991-46B8-ABF0-4675049D97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25154-AEFF-4DC2-95AC-2D1814BAC8EB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5F76-F552-4DFA-B867-5CA3DB750E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68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5272-A492-46ED-8878-2375F1C9D1D2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8B66-CDF5-47F5-95D6-32B2D3C161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1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F9709-BCF3-4EDF-9137-67280AEACADB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F7A0A-4914-4B9D-9C3C-C7989EB9EA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75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DDBD4-74D8-49C5-91B1-1E982889F399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E6284-7C54-4313-9890-66304BE118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94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B23D7-C11E-4AF7-AAC2-213154B5FB9E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F2706-D553-4967-98ED-50CEEA1F7C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58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BCA2E-3865-4B06-8450-3C62D2345730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509E-D530-418F-BE8A-8EFD8C37B5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91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41A77-6F0D-4F89-8121-E6C6E5648CEC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0461-9E8D-4E72-95FE-C645729BE6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64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3B6F9-A8FF-42CD-982D-004074BFABFE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BB919-31C3-4EDA-8295-2DBC4FCE9E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40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F8F59-3ABE-41B1-929A-08EBD50526C7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7BB0-DDBE-4A4D-9322-D5C5BB3025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03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967D-875F-4339-B881-5993062EE639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8B32B-6C0B-44A0-8F8E-5EA7536B98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87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213" y="2279650"/>
            <a:ext cx="26112787" cy="82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213" y="11395075"/>
            <a:ext cx="26112787" cy="2715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213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97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12FF1D-08A9-4E01-98B4-30EE6B38BB8B}" type="datetimeFigureOut">
              <a:rPr lang="de-DE"/>
              <a:pPr>
                <a:defRPr/>
              </a:pPr>
              <a:t>13.04.2022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238" y="39673213"/>
            <a:ext cx="1021873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97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2038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97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7B591A-FBAA-44B2-99F4-EBE489725C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3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0273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2pPr>
      <a:lvl3pPr algn="l" defTabSz="30273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3pPr>
      <a:lvl4pPr algn="l" defTabSz="30273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4pPr>
      <a:lvl5pPr algn="l" defTabSz="30273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0273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0273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0273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0273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55650" indent="-755650" algn="l" defTabSz="3027363" rtl="0" eaLnBrk="1" fontAlgn="base" hangingPunct="1">
        <a:lnSpc>
          <a:spcPct val="90000"/>
        </a:lnSpc>
        <a:spcBef>
          <a:spcPts val="3313"/>
        </a:spcBef>
        <a:spcAft>
          <a:spcPct val="0"/>
        </a:spcAft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270125" indent="-755650" algn="l" defTabSz="3027363" rtl="0" eaLnBrk="1" fontAlgn="base" hangingPunct="1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3013" indent="-755650" algn="l" defTabSz="3027363" rtl="0" eaLnBrk="1" fontAlgn="base" hangingPunct="1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488" indent="-755650" algn="l" defTabSz="3027363" rtl="0" eaLnBrk="1" fontAlgn="base" hangingPunct="1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810375" indent="-755650" algn="l" defTabSz="3027363" rtl="0" eaLnBrk="1" fontAlgn="base" hangingPunct="1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feld 8"/>
          <p:cNvSpPr txBox="1">
            <a:spLocks noChangeAspect="1" noChangeArrowheads="1"/>
          </p:cNvSpPr>
          <p:nvPr/>
        </p:nvSpPr>
        <p:spPr bwMode="auto">
          <a:xfrm>
            <a:off x="2470149" y="9932137"/>
            <a:ext cx="21275675" cy="280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7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 (Textkörper CS)"/>
              </a:rPr>
              <a:t>Wir haben noch freie Plätze. Komme zu uns!!</a:t>
            </a: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de-DE" altLang="de-DE" sz="72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Times New Roman (Textkörper CS)"/>
            </a:endParaRP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7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 (Textkörper CS)"/>
              </a:rPr>
              <a:t>Eine Online-Registrierung für verspätete Bewerbungen für die Vollzeitschule über </a:t>
            </a:r>
            <a:r>
              <a:rPr lang="de-DE" altLang="de-DE" sz="7200" b="1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 (Textkörper CS)"/>
              </a:rPr>
              <a:t>BewO</a:t>
            </a:r>
            <a:r>
              <a:rPr lang="de-DE" altLang="de-DE" sz="7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 (Textkörper CS)"/>
              </a:rPr>
              <a:t>      ist wieder </a:t>
            </a:r>
            <a:r>
              <a:rPr lang="de-DE" altLang="de-DE" sz="7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 (Textkörper CS)"/>
              </a:rPr>
              <a:t>ab dem 01.04.2022 </a:t>
            </a:r>
            <a:r>
              <a:rPr lang="de-DE" altLang="de-DE" sz="7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 (Textkörper CS)"/>
              </a:rPr>
              <a:t>möglich</a:t>
            </a:r>
            <a:r>
              <a:rPr lang="de-DE" altLang="de-DE" sz="7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 (Textkörper CS)"/>
              </a:rPr>
              <a:t>. </a:t>
            </a:r>
            <a:endParaRPr lang="de-DE" altLang="de-DE" sz="72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Times New Roman (Textkörper CS)"/>
            </a:endParaRP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de-DE" altLang="de-DE" sz="12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Times New Roman (Textkörper CS)"/>
            </a:endParaRP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7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 (Textkörper CS)"/>
              </a:rPr>
              <a:t>Weitere Informationen zum Verfahren und Downloadmöglichkeiten findest du unter</a:t>
            </a: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7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 (Textkörper CS)"/>
              </a:rPr>
              <a:t>https://bewo.kultus-bw.de/BewO .</a:t>
            </a: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de-DE" altLang="de-DE" sz="36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Times New Roman (Textkörper CS)"/>
            </a:endParaRP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7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Auch </a:t>
            </a:r>
            <a:r>
              <a:rPr lang="de-DE" altLang="de-DE" sz="7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Bewerbungen für die zweijährige kaufmännische Berufsfachschule </a:t>
            </a:r>
            <a:r>
              <a:rPr lang="de-DE" altLang="de-DE" sz="7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sind noch möglich. </a:t>
            </a: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7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Das Antragsformular zum Download unter https://www.mws-sinsheim.de/wp-content/uploads/2020/03/Aufnahmeantrag-BfW-Stand-02_2020.pdf</a:t>
            </a: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7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Herunterladen und komplett ausgefüllt zusammen mit einer beglaubigten Kopie des Halbjahres-zeugnisses  oder dem Zeugnis des Hauptschul-abschlusses an uns schicken oder direkt im Sekretariat abgeben. </a:t>
            </a: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de-DE" altLang="de-DE" sz="72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Times New Roman (Textkörper CS)"/>
            </a:endParaRP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de-DE" altLang="de-DE" sz="72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Times New Roman (Textkörper CS)"/>
            </a:endParaRPr>
          </a:p>
          <a:p>
            <a:pPr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de-DE" altLang="de-DE" sz="72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Times New Roman (Textkörper CS)"/>
            </a:endParaRPr>
          </a:p>
        </p:txBody>
      </p:sp>
      <p:sp>
        <p:nvSpPr>
          <p:cNvPr id="12" name="Textfeld 11"/>
          <p:cNvSpPr txBox="1">
            <a:spLocks noChangeAspect="1"/>
          </p:cNvSpPr>
          <p:nvPr/>
        </p:nvSpPr>
        <p:spPr>
          <a:xfrm>
            <a:off x="2290764" y="3121999"/>
            <a:ext cx="21818600" cy="7035800"/>
          </a:xfrm>
          <a:prstGeom prst="rect">
            <a:avLst/>
          </a:prstGeom>
          <a:noFill/>
          <a:ln w="6350">
            <a:noFill/>
          </a:ln>
        </p:spPr>
        <p:txBody>
          <a:bodyPr lIns="90000"/>
          <a:lstStyle/>
          <a:p>
            <a:pPr eaLnBrk="1" fontAlgn="auto" hangingPunct="1">
              <a:spcBef>
                <a:spcPts val="100"/>
              </a:spcBef>
              <a:spcAft>
                <a:spcPts val="100"/>
              </a:spcAft>
              <a:defRPr/>
            </a:pPr>
            <a:r>
              <a:rPr lang="de-DE" sz="8800" b="1" spc="300" dirty="0" err="1">
                <a:solidFill>
                  <a:srgbClr val="0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Phosphate Inline" panose="02000506050000020004" pitchFamily="2" charset="77"/>
              </a:rPr>
              <a:t>BewO</a:t>
            </a:r>
            <a:r>
              <a:rPr lang="de-DE" sz="8800" b="1" spc="300" dirty="0">
                <a:solidFill>
                  <a:srgbClr val="0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Phosphate Inline" panose="02000506050000020004" pitchFamily="2" charset="77"/>
              </a:rPr>
              <a:t> </a:t>
            </a:r>
            <a:r>
              <a:rPr lang="de-DE" sz="7200" b="1" spc="300" dirty="0">
                <a:solidFill>
                  <a:srgbClr val="0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Phosphate Inline" panose="02000506050000020004" pitchFamily="2" charset="77"/>
              </a:rPr>
              <a:t>(Bewerberonlineverfahren für die berufliche Vollzeitschule) </a:t>
            </a:r>
          </a:p>
          <a:p>
            <a:pPr eaLnBrk="1" fontAlgn="auto" hangingPunct="1">
              <a:spcBef>
                <a:spcPts val="100"/>
              </a:spcBef>
              <a:spcAft>
                <a:spcPts val="100"/>
              </a:spcAft>
              <a:defRPr/>
            </a:pPr>
            <a:r>
              <a:rPr lang="de-DE" sz="7200" b="1" spc="300" dirty="0">
                <a:solidFill>
                  <a:srgbClr val="0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Phosphate Inline" panose="02000506050000020004" pitchFamily="2" charset="77"/>
              </a:rPr>
              <a:t>und </a:t>
            </a:r>
          </a:p>
          <a:p>
            <a:pPr eaLnBrk="1" fontAlgn="auto" hangingPunct="1">
              <a:spcBef>
                <a:spcPts val="100"/>
              </a:spcBef>
              <a:spcAft>
                <a:spcPts val="100"/>
              </a:spcAft>
              <a:defRPr/>
            </a:pPr>
            <a:r>
              <a:rPr lang="de-DE" sz="7200" b="1" spc="300" dirty="0">
                <a:solidFill>
                  <a:srgbClr val="0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Phosphate Inline" panose="02000506050000020004" pitchFamily="2" charset="77"/>
              </a:rPr>
              <a:t>Bewerbung für </a:t>
            </a:r>
            <a:r>
              <a:rPr lang="de-DE" sz="8800" b="1" spc="300" dirty="0">
                <a:solidFill>
                  <a:srgbClr val="0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Phosphate Inline" panose="02000506050000020004" pitchFamily="2" charset="77"/>
              </a:rPr>
              <a:t>zweijährige kaufmännische Berufsfachschule</a:t>
            </a:r>
            <a:endParaRPr lang="de-DE" sz="7200" b="1" spc="300" dirty="0">
              <a:solidFill>
                <a:srgbClr val="000000"/>
              </a:solidFill>
              <a:latin typeface="Roboto Black" panose="02000000000000000000" pitchFamily="2" charset="0"/>
              <a:ea typeface="Roboto Black" panose="02000000000000000000" pitchFamily="2" charset="0"/>
              <a:cs typeface="Phosphate Inline" panose="02000506050000020004" pitchFamily="2" charset="77"/>
            </a:endParaRPr>
          </a:p>
        </p:txBody>
      </p:sp>
      <p:pic>
        <p:nvPicPr>
          <p:cNvPr id="3079" name="Grafi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130169" y="7973219"/>
            <a:ext cx="14079538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Gerade Verbindung 13"/>
          <p:cNvCxnSpPr>
            <a:cxnSpLocks/>
          </p:cNvCxnSpPr>
          <p:nvPr/>
        </p:nvCxnSpPr>
        <p:spPr>
          <a:xfrm>
            <a:off x="2290763" y="9543072"/>
            <a:ext cx="20214004" cy="0"/>
          </a:xfrm>
          <a:prstGeom prst="line">
            <a:avLst/>
          </a:prstGeom>
          <a:ln w="190500">
            <a:solidFill>
              <a:srgbClr val="F0B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7AFC379-3DAF-4418-B3B3-633C9AD71DA5}"/>
              </a:ext>
            </a:extLst>
          </p:cNvPr>
          <p:cNvGrpSpPr/>
          <p:nvPr/>
        </p:nvGrpSpPr>
        <p:grpSpPr>
          <a:xfrm>
            <a:off x="2371725" y="37780674"/>
            <a:ext cx="30807025" cy="5680319"/>
            <a:chOff x="2371725" y="32716303"/>
            <a:chExt cx="30807025" cy="5680319"/>
          </a:xfrm>
        </p:grpSpPr>
        <p:sp>
          <p:nvSpPr>
            <p:cNvPr id="15" name="Rechteck 14"/>
            <p:cNvSpPr/>
            <p:nvPr/>
          </p:nvSpPr>
          <p:spPr>
            <a:xfrm>
              <a:off x="2371725" y="32716303"/>
              <a:ext cx="25785763" cy="4549775"/>
            </a:xfrm>
            <a:prstGeom prst="rect">
              <a:avLst/>
            </a:prstGeom>
            <a:solidFill>
              <a:srgbClr val="F0B438">
                <a:alpha val="29804"/>
              </a:srgbClr>
            </a:solidFill>
            <a:ln w="190500">
              <a:solidFill>
                <a:srgbClr val="F0B4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3074" name="Textfeld 6"/>
            <p:cNvSpPr txBox="1">
              <a:spLocks noChangeAspect="1" noChangeArrowheads="1"/>
            </p:cNvSpPr>
            <p:nvPr/>
          </p:nvSpPr>
          <p:spPr bwMode="auto">
            <a:xfrm>
              <a:off x="2819400" y="34635834"/>
              <a:ext cx="23793450" cy="3760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altLang="de-DE" sz="7000" dirty="0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Times New Roman (Textkörper CS)"/>
                </a:rPr>
                <a:t>Tel.: 07261-946200 • mws-sinsheim.de</a:t>
              </a:r>
            </a:p>
          </p:txBody>
        </p:sp>
        <p:sp>
          <p:nvSpPr>
            <p:cNvPr id="3077" name="Textfeld 6"/>
            <p:cNvSpPr txBox="1">
              <a:spLocks noChangeAspect="1" noChangeArrowheads="1"/>
            </p:cNvSpPr>
            <p:nvPr/>
          </p:nvSpPr>
          <p:spPr bwMode="auto">
            <a:xfrm>
              <a:off x="2903538" y="35774072"/>
              <a:ext cx="30275212" cy="140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altLang="de-DE" sz="7000" dirty="0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Times New Roman (Textkörper CS)"/>
                </a:rPr>
                <a:t>Max-Weber-Schule • Alte Daisbacher Str. 7 • 74889 Sinsheim</a:t>
              </a:r>
            </a:p>
          </p:txBody>
        </p:sp>
        <p:sp>
          <p:nvSpPr>
            <p:cNvPr id="3081" name="Textfeld 6"/>
            <p:cNvSpPr txBox="1">
              <a:spLocks noChangeAspect="1" noChangeArrowheads="1"/>
            </p:cNvSpPr>
            <p:nvPr/>
          </p:nvSpPr>
          <p:spPr bwMode="auto">
            <a:xfrm>
              <a:off x="2819400" y="32948078"/>
              <a:ext cx="23793450" cy="202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altLang="de-DE" sz="8000" b="1" dirty="0">
                  <a:solidFill>
                    <a:srgbClr val="000000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Times New Roman (Textkörper CS)"/>
                </a:rPr>
                <a:t>Sprich uns an. Wir freuen uns auf dich!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WS_A0-Vorlage" id="{FA03A376-CB8B-A741-AC8E-AA6A5682B180}" vid="{47D34868-C4E2-E44C-AC33-F3B6B48BC5F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MWS_A0-Vorlage</Template>
  <TotalTime>0</TotalTime>
  <Words>146</Words>
  <Application>Microsoft Office PowerPoint</Application>
  <PresentationFormat>Benutzerdefiniert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Black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MK</dc:creator>
  <cp:lastModifiedBy>Maren Siegle</cp:lastModifiedBy>
  <cp:revision>9</cp:revision>
  <cp:lastPrinted>2019-11-27T08:19:15Z</cp:lastPrinted>
  <dcterms:created xsi:type="dcterms:W3CDTF">2019-12-16T20:00:54Z</dcterms:created>
  <dcterms:modified xsi:type="dcterms:W3CDTF">2022-04-13T11:41:15Z</dcterms:modified>
</cp:coreProperties>
</file>